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9" r:id="rId3"/>
    <p:sldId id="260" r:id="rId4"/>
    <p:sldId id="261" r:id="rId5"/>
    <p:sldId id="262" r:id="rId6"/>
    <p:sldId id="258" r:id="rId7"/>
    <p:sldId id="263" r:id="rId8"/>
    <p:sldId id="264" r:id="rId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4" d="100"/>
          <a:sy n="94" d="100"/>
        </p:scale>
        <p:origin x="-474" y="-2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9C39AA-ED18-45E3-99FC-5EE7689A0B6E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6EBF5D-40EF-498A-8F4D-1097C87C29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07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setwd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library(ggplot2)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)</a:t>
            </a:r>
          </a:p>
          <a:p>
            <a:r>
              <a:rPr lang="en-US" altLang="ko-KR" dirty="0" err="1" smtClean="0"/>
              <a:t>loc</a:t>
            </a:r>
            <a:r>
              <a:rPr lang="en-US" altLang="ko-KR" dirty="0" smtClean="0"/>
              <a:t>&lt;-read.csv("</a:t>
            </a:r>
            <a:r>
              <a:rPr lang="ko-KR" altLang="en-US" dirty="0" smtClean="0"/>
              <a:t>서울지하철</a:t>
            </a:r>
            <a:r>
              <a:rPr lang="en-US" altLang="ko-KR" dirty="0" smtClean="0"/>
              <a:t>2</a:t>
            </a:r>
            <a:r>
              <a:rPr lang="ko-KR" altLang="en-US" dirty="0" err="1" smtClean="0"/>
              <a:t>호선위경도정보</a:t>
            </a:r>
            <a:r>
              <a:rPr lang="en-US" altLang="ko-KR" dirty="0" smtClean="0"/>
              <a:t>.</a:t>
            </a:r>
            <a:r>
              <a:rPr lang="en-US" altLang="ko-KR" dirty="0" err="1" smtClean="0"/>
              <a:t>csv</a:t>
            </a:r>
            <a:r>
              <a:rPr lang="en-US" altLang="ko-KR" dirty="0" smtClean="0"/>
              <a:t>",header=T)</a:t>
            </a:r>
          </a:p>
          <a:p>
            <a:r>
              <a:rPr lang="en-US" altLang="ko-KR" dirty="0" smtClean="0"/>
              <a:t>center&lt;-c(mean(</a:t>
            </a:r>
            <a:r>
              <a:rPr lang="en-US" altLang="ko-KR" dirty="0" err="1" smtClean="0"/>
              <a:t>loc$LON</a:t>
            </a:r>
            <a:r>
              <a:rPr lang="en-US" altLang="ko-KR" dirty="0" smtClean="0"/>
              <a:t>),mean(</a:t>
            </a:r>
            <a:r>
              <a:rPr lang="en-US" altLang="ko-KR" dirty="0" err="1" smtClean="0"/>
              <a:t>loc$LAT</a:t>
            </a:r>
            <a:r>
              <a:rPr lang="en-US" altLang="ko-KR" dirty="0" smtClean="0"/>
              <a:t>))</a:t>
            </a:r>
          </a:p>
          <a:p>
            <a:r>
              <a:rPr lang="en-US" altLang="ko-KR" dirty="0" err="1" smtClean="0"/>
              <a:t>kor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get_map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center,zoom</a:t>
            </a:r>
            <a:r>
              <a:rPr lang="en-US" altLang="ko-KR" dirty="0" smtClean="0"/>
              <a:t>=11,maptype="roadmap")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kor.map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kor</a:t>
            </a:r>
            <a:r>
              <a:rPr lang="en-US" altLang="ko-KR" dirty="0" smtClean="0"/>
              <a:t>)+</a:t>
            </a:r>
            <a:r>
              <a:rPr lang="en-US" altLang="ko-KR" dirty="0" err="1" smtClean="0"/>
              <a:t>geom_point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=LAT),size=3,alpha=0.7)</a:t>
            </a:r>
          </a:p>
          <a:p>
            <a:r>
              <a:rPr lang="en-US" altLang="ko-KR" dirty="0" err="1" smtClean="0"/>
              <a:t>kor.map+geom_text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=LAT+0.005,label=</a:t>
            </a:r>
            <a:r>
              <a:rPr lang="ko-KR" altLang="en-US" dirty="0" smtClean="0"/>
              <a:t>역명</a:t>
            </a:r>
            <a:r>
              <a:rPr lang="en-US" altLang="ko-KR" dirty="0" smtClean="0"/>
              <a:t>),size=3)</a:t>
            </a:r>
          </a:p>
          <a:p>
            <a:r>
              <a:rPr lang="en-US" altLang="ko-KR" dirty="0" err="1" smtClean="0"/>
              <a:t>ggsave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/line2.png",dpi=500)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6EBF5D-40EF-498A-8F4D-1097C87C299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367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setwd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library(ggplot2)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)</a:t>
            </a:r>
          </a:p>
          <a:p>
            <a:r>
              <a:rPr lang="en-US" altLang="ko-KR" dirty="0" err="1" smtClean="0"/>
              <a:t>loc</a:t>
            </a:r>
            <a:r>
              <a:rPr lang="en-US" altLang="ko-KR" dirty="0" smtClean="0"/>
              <a:t>&lt;-read.csv("</a:t>
            </a:r>
            <a:r>
              <a:rPr lang="ko-KR" altLang="en-US" dirty="0" smtClean="0"/>
              <a:t>서울시공영주차장정보</a:t>
            </a:r>
            <a:r>
              <a:rPr lang="en-US" altLang="ko-KR" dirty="0" smtClean="0"/>
              <a:t>.</a:t>
            </a:r>
            <a:r>
              <a:rPr lang="en-US" altLang="ko-KR" dirty="0" err="1" smtClean="0"/>
              <a:t>csv</a:t>
            </a:r>
            <a:r>
              <a:rPr lang="en-US" altLang="ko-KR" dirty="0" smtClean="0"/>
              <a:t>",header=T)</a:t>
            </a:r>
          </a:p>
          <a:p>
            <a:r>
              <a:rPr lang="en-US" altLang="ko-KR" dirty="0" smtClean="0"/>
              <a:t>center&lt;-c(mean(</a:t>
            </a:r>
            <a:r>
              <a:rPr lang="en-US" altLang="ko-KR" dirty="0" err="1" smtClean="0"/>
              <a:t>loc$LON</a:t>
            </a:r>
            <a:r>
              <a:rPr lang="en-US" altLang="ko-KR" dirty="0" smtClean="0"/>
              <a:t>),mean(</a:t>
            </a:r>
            <a:r>
              <a:rPr lang="en-US" altLang="ko-KR" dirty="0" err="1" smtClean="0"/>
              <a:t>loc$LAT</a:t>
            </a:r>
            <a:r>
              <a:rPr lang="en-US" altLang="ko-KR" dirty="0" smtClean="0"/>
              <a:t>))</a:t>
            </a:r>
          </a:p>
          <a:p>
            <a:r>
              <a:rPr lang="en-US" altLang="ko-KR" dirty="0" err="1" smtClean="0"/>
              <a:t>kor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get_map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center,zoom</a:t>
            </a:r>
            <a:r>
              <a:rPr lang="en-US" altLang="ko-KR" dirty="0" smtClean="0"/>
              <a:t>=11,maptype="roadmap")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kor.map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kor</a:t>
            </a:r>
            <a:r>
              <a:rPr lang="en-US" altLang="ko-KR" dirty="0" smtClean="0"/>
              <a:t>)+</a:t>
            </a:r>
            <a:r>
              <a:rPr lang="en-US" altLang="ko-KR" dirty="0" err="1" smtClean="0"/>
              <a:t>geom_point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=LAT),size=3,alpha=0.7)</a:t>
            </a:r>
          </a:p>
          <a:p>
            <a:r>
              <a:rPr lang="en-US" altLang="ko-KR" dirty="0" err="1" smtClean="0"/>
              <a:t>kor.map+geom_text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=LAT+0.005,label=</a:t>
            </a:r>
            <a:r>
              <a:rPr lang="ko-KR" altLang="en-US" dirty="0" smtClean="0"/>
              <a:t>주차장코드</a:t>
            </a:r>
            <a:r>
              <a:rPr lang="en-US" altLang="ko-KR" dirty="0" smtClean="0"/>
              <a:t>),size=3)</a:t>
            </a:r>
          </a:p>
          <a:p>
            <a:r>
              <a:rPr lang="en-US" altLang="ko-KR" dirty="0" err="1" smtClean="0"/>
              <a:t>ggsave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/car.</a:t>
            </a:r>
            <a:r>
              <a:rPr lang="en-US" altLang="ko-KR" dirty="0" err="1" smtClean="0"/>
              <a:t>png</a:t>
            </a:r>
            <a:r>
              <a:rPr lang="en-US" altLang="ko-KR" dirty="0" smtClean="0"/>
              <a:t>",dpi=500)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6EBF5D-40EF-498A-8F4D-1097C87C299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977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507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265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79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419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335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243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914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9704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464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888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86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08A72-CFE0-46E3-951B-6C17A901148A}" type="datetimeFigureOut">
              <a:rPr lang="ko-KR" altLang="en-US" smtClean="0"/>
              <a:t>2018-02-14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3B779-CD01-41E6-BD1A-B73A1F80D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367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9716" y="116633"/>
            <a:ext cx="7886700" cy="792088"/>
          </a:xfrm>
        </p:spPr>
        <p:txBody>
          <a:bodyPr/>
          <a:lstStyle/>
          <a:p>
            <a:r>
              <a:rPr lang="ko-KR" altLang="en-US" smtClean="0"/>
              <a:t>지도</a:t>
            </a:r>
            <a:r>
              <a:rPr lang="en-US" altLang="ko-KR" smtClean="0"/>
              <a:t>1</a:t>
            </a:r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" y="852488"/>
            <a:ext cx="8115300" cy="5153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062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서울지하철</a:t>
            </a:r>
            <a:r>
              <a:rPr lang="en-US" altLang="ko-KR" dirty="0"/>
              <a:t>2</a:t>
            </a:r>
            <a:r>
              <a:rPr lang="ko-KR" altLang="en-US" dirty="0" err="1"/>
              <a:t>호선위경도정보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51520" y="1628800"/>
            <a:ext cx="792088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/>
              <a:t>setwd</a:t>
            </a:r>
            <a:r>
              <a:rPr lang="en-US" altLang="ko-KR" dirty="0"/>
              <a:t>("c:\\</a:t>
            </a:r>
            <a:r>
              <a:rPr lang="en-US" altLang="ko-KR" dirty="0" err="1"/>
              <a:t>easy_r</a:t>
            </a:r>
            <a:r>
              <a:rPr lang="en-US" altLang="ko-KR" dirty="0"/>
              <a:t>")</a:t>
            </a:r>
          </a:p>
          <a:p>
            <a:r>
              <a:rPr lang="en-US" altLang="ko-KR" dirty="0"/>
              <a:t>library(ggplot2)</a:t>
            </a:r>
          </a:p>
          <a:p>
            <a:r>
              <a:rPr lang="en-US" altLang="ko-KR" dirty="0"/>
              <a:t>library(</a:t>
            </a:r>
            <a:r>
              <a:rPr lang="en-US" altLang="ko-KR" dirty="0" err="1"/>
              <a:t>ggmap</a:t>
            </a:r>
            <a:r>
              <a:rPr lang="en-US" altLang="ko-KR" dirty="0"/>
              <a:t>)</a:t>
            </a:r>
          </a:p>
          <a:p>
            <a:r>
              <a:rPr lang="en-US" altLang="ko-KR" dirty="0" err="1"/>
              <a:t>loc</a:t>
            </a:r>
            <a:r>
              <a:rPr lang="en-US" altLang="ko-KR" dirty="0"/>
              <a:t>&lt;-read.csv("</a:t>
            </a:r>
            <a:r>
              <a:rPr lang="ko-KR" altLang="en-US" dirty="0"/>
              <a:t>서울지하철</a:t>
            </a:r>
            <a:r>
              <a:rPr lang="en-US" altLang="ko-KR" dirty="0"/>
              <a:t>2</a:t>
            </a:r>
            <a:r>
              <a:rPr lang="ko-KR" altLang="en-US" dirty="0" err="1"/>
              <a:t>호선위경도정보</a:t>
            </a:r>
            <a:r>
              <a:rPr lang="en-US" altLang="ko-KR" dirty="0"/>
              <a:t>.</a:t>
            </a:r>
            <a:r>
              <a:rPr lang="en-US" altLang="ko-KR" dirty="0" err="1"/>
              <a:t>csv</a:t>
            </a:r>
            <a:r>
              <a:rPr lang="en-US" altLang="ko-KR" dirty="0"/>
              <a:t>",header=T)</a:t>
            </a:r>
          </a:p>
          <a:p>
            <a:r>
              <a:rPr lang="en-US" altLang="ko-KR" dirty="0"/>
              <a:t>center&lt;-c(mean(</a:t>
            </a:r>
            <a:r>
              <a:rPr lang="en-US" altLang="ko-KR" dirty="0" err="1"/>
              <a:t>loc$LON</a:t>
            </a:r>
            <a:r>
              <a:rPr lang="en-US" altLang="ko-KR" dirty="0"/>
              <a:t>),mean(</a:t>
            </a:r>
            <a:r>
              <a:rPr lang="en-US" altLang="ko-KR" dirty="0" err="1"/>
              <a:t>loc$LAT</a:t>
            </a:r>
            <a:r>
              <a:rPr lang="en-US" altLang="ko-KR" dirty="0"/>
              <a:t>))</a:t>
            </a:r>
          </a:p>
          <a:p>
            <a:r>
              <a:rPr lang="en-US" altLang="ko-KR" dirty="0" err="1"/>
              <a:t>kor</a:t>
            </a:r>
            <a:r>
              <a:rPr lang="en-US" altLang="ko-KR" dirty="0"/>
              <a:t>&lt;-</a:t>
            </a:r>
            <a:r>
              <a:rPr lang="en-US" altLang="ko-KR" dirty="0" err="1"/>
              <a:t>get_map</a:t>
            </a:r>
            <a:r>
              <a:rPr lang="en-US" altLang="ko-KR" dirty="0"/>
              <a:t>(</a:t>
            </a:r>
            <a:r>
              <a:rPr lang="en-US" altLang="ko-KR" dirty="0" err="1"/>
              <a:t>center,zoom</a:t>
            </a:r>
            <a:r>
              <a:rPr lang="en-US" altLang="ko-KR" dirty="0"/>
              <a:t>=11,maptype="roadmap")</a:t>
            </a:r>
          </a:p>
          <a:p>
            <a:endParaRPr lang="en-US" altLang="ko-KR" dirty="0"/>
          </a:p>
          <a:p>
            <a:r>
              <a:rPr lang="en-US" altLang="ko-KR" dirty="0" err="1"/>
              <a:t>kor.map</a:t>
            </a:r>
            <a:r>
              <a:rPr lang="en-US" altLang="ko-KR" dirty="0"/>
              <a:t>&lt;-</a:t>
            </a:r>
            <a:r>
              <a:rPr lang="en-US" altLang="ko-KR" dirty="0" err="1"/>
              <a:t>ggmap</a:t>
            </a:r>
            <a:r>
              <a:rPr lang="en-US" altLang="ko-KR" dirty="0"/>
              <a:t>(</a:t>
            </a:r>
            <a:r>
              <a:rPr lang="en-US" altLang="ko-KR" dirty="0" err="1"/>
              <a:t>kor</a:t>
            </a:r>
            <a:r>
              <a:rPr lang="en-US" altLang="ko-KR" dirty="0"/>
              <a:t>)+</a:t>
            </a:r>
            <a:r>
              <a:rPr lang="en-US" altLang="ko-KR" dirty="0" err="1"/>
              <a:t>geom_point</a:t>
            </a:r>
            <a:r>
              <a:rPr lang="en-US" altLang="ko-KR" dirty="0"/>
              <a:t>(data=</a:t>
            </a:r>
            <a:r>
              <a:rPr lang="en-US" altLang="ko-KR" dirty="0" err="1"/>
              <a:t>loc,aes</a:t>
            </a:r>
            <a:r>
              <a:rPr lang="en-US" altLang="ko-KR" dirty="0"/>
              <a:t>(x=</a:t>
            </a:r>
            <a:r>
              <a:rPr lang="en-US" altLang="ko-KR" dirty="0" err="1"/>
              <a:t>LON,y</a:t>
            </a:r>
            <a:r>
              <a:rPr lang="en-US" altLang="ko-KR" dirty="0"/>
              <a:t>=LAT),size=3,alpha=0.7)</a:t>
            </a:r>
          </a:p>
          <a:p>
            <a:r>
              <a:rPr lang="en-US" altLang="ko-KR" dirty="0" err="1"/>
              <a:t>kor.map+geom_text</a:t>
            </a:r>
            <a:r>
              <a:rPr lang="en-US" altLang="ko-KR" dirty="0"/>
              <a:t>(data=</a:t>
            </a:r>
            <a:r>
              <a:rPr lang="en-US" altLang="ko-KR" dirty="0" err="1"/>
              <a:t>loc,aes</a:t>
            </a:r>
            <a:r>
              <a:rPr lang="en-US" altLang="ko-KR" dirty="0"/>
              <a:t>(x=</a:t>
            </a:r>
            <a:r>
              <a:rPr lang="en-US" altLang="ko-KR" dirty="0" err="1"/>
              <a:t>LON,y</a:t>
            </a:r>
            <a:r>
              <a:rPr lang="en-US" altLang="ko-KR" dirty="0"/>
              <a:t>=LAT+0.005,label=</a:t>
            </a:r>
            <a:r>
              <a:rPr lang="ko-KR" altLang="en-US" dirty="0"/>
              <a:t>역명</a:t>
            </a:r>
            <a:r>
              <a:rPr lang="en-US" altLang="ko-KR" dirty="0"/>
              <a:t>),size=3)</a:t>
            </a:r>
          </a:p>
          <a:p>
            <a:r>
              <a:rPr lang="en-US" altLang="ko-KR" dirty="0" err="1"/>
              <a:t>ggsave</a:t>
            </a:r>
            <a:r>
              <a:rPr lang="en-US" altLang="ko-KR" dirty="0"/>
              <a:t>("c:\\</a:t>
            </a:r>
            <a:r>
              <a:rPr lang="en-US" altLang="ko-KR" dirty="0" err="1"/>
              <a:t>easy_r</a:t>
            </a:r>
            <a:r>
              <a:rPr lang="en-US" altLang="ko-KR" dirty="0"/>
              <a:t>/line2.png",dpi=500)</a:t>
            </a:r>
          </a:p>
        </p:txBody>
      </p:sp>
    </p:spTree>
    <p:extLst>
      <p:ext uri="{BB962C8B-B14F-4D97-AF65-F5344CB8AC3E}">
        <p14:creationId xmlns:p14="http://schemas.microsoft.com/office/powerpoint/2010/main" val="136435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 </a:t>
            </a:r>
            <a:r>
              <a:rPr lang="en-US" altLang="ko-KR" dirty="0" err="1" smtClean="0"/>
              <a:t>easy_r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line2</a:t>
            </a:r>
            <a:r>
              <a:rPr lang="ko-KR" altLang="en-US" dirty="0"/>
              <a:t> </a:t>
            </a:r>
            <a:r>
              <a:rPr lang="ko-KR" altLang="en-US" dirty="0" smtClean="0"/>
              <a:t>이미지가 생김</a:t>
            </a:r>
            <a:endParaRPr lang="ko-KR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340768"/>
            <a:ext cx="6750000" cy="54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628800"/>
            <a:ext cx="6389960" cy="5111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6424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서울시구청위치정보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683568" y="1772816"/>
            <a:ext cx="784887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/>
              <a:t>setwd</a:t>
            </a:r>
            <a:r>
              <a:rPr lang="en-US" altLang="ko-KR" dirty="0"/>
              <a:t>("c:\\</a:t>
            </a:r>
            <a:r>
              <a:rPr lang="en-US" altLang="ko-KR" dirty="0" err="1"/>
              <a:t>easy_r</a:t>
            </a:r>
            <a:r>
              <a:rPr lang="en-US" altLang="ko-KR" dirty="0"/>
              <a:t>")</a:t>
            </a:r>
          </a:p>
          <a:p>
            <a:r>
              <a:rPr lang="en-US" altLang="ko-KR" dirty="0"/>
              <a:t>library(ggplot2)</a:t>
            </a:r>
          </a:p>
          <a:p>
            <a:r>
              <a:rPr lang="en-US" altLang="ko-KR" dirty="0"/>
              <a:t>library(</a:t>
            </a:r>
            <a:r>
              <a:rPr lang="en-US" altLang="ko-KR" dirty="0" err="1"/>
              <a:t>ggmap</a:t>
            </a:r>
            <a:r>
              <a:rPr lang="en-US" altLang="ko-KR" dirty="0"/>
              <a:t>)</a:t>
            </a:r>
          </a:p>
          <a:p>
            <a:r>
              <a:rPr lang="en-US" altLang="ko-KR" dirty="0" err="1"/>
              <a:t>gu</a:t>
            </a:r>
            <a:r>
              <a:rPr lang="en-US" altLang="ko-KR" dirty="0"/>
              <a:t>&lt;-read.csv("</a:t>
            </a:r>
            <a:r>
              <a:rPr lang="ko-KR" altLang="en-US" dirty="0"/>
              <a:t>서울시구청위치정보</a:t>
            </a:r>
            <a:r>
              <a:rPr lang="en-US" altLang="ko-KR" dirty="0"/>
              <a:t>_new.</a:t>
            </a:r>
            <a:r>
              <a:rPr lang="en-US" altLang="ko-KR" dirty="0" err="1"/>
              <a:t>csv</a:t>
            </a:r>
            <a:r>
              <a:rPr lang="en-US" altLang="ko-KR" dirty="0"/>
              <a:t>",header=T)</a:t>
            </a:r>
          </a:p>
          <a:p>
            <a:r>
              <a:rPr lang="en-US" altLang="ko-KR" dirty="0"/>
              <a:t>center&lt;-c(mean(</a:t>
            </a:r>
            <a:r>
              <a:rPr lang="en-US" altLang="ko-KR" dirty="0" err="1"/>
              <a:t>loc$LON</a:t>
            </a:r>
            <a:r>
              <a:rPr lang="en-US" altLang="ko-KR" dirty="0"/>
              <a:t>),mean(</a:t>
            </a:r>
            <a:r>
              <a:rPr lang="en-US" altLang="ko-KR" dirty="0" err="1"/>
              <a:t>loc$LAT</a:t>
            </a:r>
            <a:r>
              <a:rPr lang="en-US" altLang="ko-KR" dirty="0"/>
              <a:t>))</a:t>
            </a:r>
          </a:p>
          <a:p>
            <a:r>
              <a:rPr lang="en-US" altLang="ko-KR" dirty="0"/>
              <a:t>gu2&lt;-</a:t>
            </a:r>
            <a:r>
              <a:rPr lang="en-US" altLang="ko-KR" dirty="0" err="1"/>
              <a:t>get_map</a:t>
            </a:r>
            <a:r>
              <a:rPr lang="en-US" altLang="ko-KR" dirty="0"/>
              <a:t>("</a:t>
            </a:r>
            <a:r>
              <a:rPr lang="en-US" altLang="ko-KR" dirty="0" err="1"/>
              <a:t>seoul</a:t>
            </a:r>
            <a:r>
              <a:rPr lang="en-US" altLang="ko-KR" dirty="0"/>
              <a:t>",zoom=11,maptype="hybrid")</a:t>
            </a:r>
          </a:p>
          <a:p>
            <a:r>
              <a:rPr lang="en-US" altLang="ko-KR" dirty="0" err="1"/>
              <a:t>gu.map</a:t>
            </a:r>
            <a:r>
              <a:rPr lang="en-US" altLang="ko-KR" dirty="0"/>
              <a:t>&lt;-</a:t>
            </a:r>
            <a:r>
              <a:rPr lang="en-US" altLang="ko-KR" dirty="0" err="1"/>
              <a:t>ggmap</a:t>
            </a:r>
            <a:r>
              <a:rPr lang="en-US" altLang="ko-KR" dirty="0"/>
              <a:t>(gu2)+</a:t>
            </a:r>
            <a:r>
              <a:rPr lang="en-US" altLang="ko-KR" dirty="0" err="1"/>
              <a:t>geom_point</a:t>
            </a:r>
            <a:r>
              <a:rPr lang="en-US" altLang="ko-KR" dirty="0"/>
              <a:t>(data=</a:t>
            </a:r>
            <a:r>
              <a:rPr lang="en-US" altLang="ko-KR" dirty="0" err="1"/>
              <a:t>gu,aes</a:t>
            </a:r>
            <a:r>
              <a:rPr lang="en-US" altLang="ko-KR" dirty="0"/>
              <a:t>(x=</a:t>
            </a:r>
            <a:r>
              <a:rPr lang="en-US" altLang="ko-KR" dirty="0" err="1"/>
              <a:t>LON,y</a:t>
            </a:r>
            <a:r>
              <a:rPr lang="en-US" altLang="ko-KR" dirty="0"/>
              <a:t>=LAT),size=5,alpha=1,color="green")</a:t>
            </a:r>
          </a:p>
          <a:p>
            <a:r>
              <a:rPr lang="en-US" altLang="ko-KR" dirty="0" err="1"/>
              <a:t>gu.map+geom_text</a:t>
            </a:r>
            <a:r>
              <a:rPr lang="en-US" altLang="ko-KR" dirty="0"/>
              <a:t>(data=</a:t>
            </a:r>
            <a:r>
              <a:rPr lang="en-US" altLang="ko-KR" dirty="0" err="1"/>
              <a:t>gu,aes</a:t>
            </a:r>
            <a:r>
              <a:rPr lang="en-US" altLang="ko-KR" dirty="0"/>
              <a:t>(x=</a:t>
            </a:r>
            <a:r>
              <a:rPr lang="en-US" altLang="ko-KR" dirty="0" err="1"/>
              <a:t>LON,y</a:t>
            </a:r>
            <a:r>
              <a:rPr lang="en-US" altLang="ko-KR" dirty="0"/>
              <a:t>=LAT+0.01, label=name),size=3)</a:t>
            </a:r>
          </a:p>
          <a:p>
            <a:r>
              <a:rPr lang="en-US" altLang="ko-KR" dirty="0" err="1"/>
              <a:t>ggsave</a:t>
            </a:r>
            <a:r>
              <a:rPr lang="en-US" altLang="ko-KR" dirty="0"/>
              <a:t>("goffice.</a:t>
            </a:r>
            <a:r>
              <a:rPr lang="en-US" altLang="ko-KR" dirty="0" err="1"/>
              <a:t>png</a:t>
            </a:r>
            <a:r>
              <a:rPr lang="en-US" altLang="ko-KR" dirty="0"/>
              <a:t>",dpi=500)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4008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서울시구청위치정보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35" b="9445"/>
          <a:stretch/>
        </p:blipFill>
        <p:spPr bwMode="auto">
          <a:xfrm>
            <a:off x="899592" y="1628800"/>
            <a:ext cx="6552728" cy="4889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1573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지도</a:t>
            </a:r>
            <a:r>
              <a:rPr lang="en-US" altLang="ko-KR" smtClean="0"/>
              <a:t>2</a:t>
            </a: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99592" y="1844824"/>
            <a:ext cx="7128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‘</a:t>
            </a:r>
            <a:r>
              <a:rPr lang="ko-KR" altLang="en-US" sz="2400" dirty="0" smtClean="0"/>
              <a:t>서울시 공영주차장 정보</a:t>
            </a:r>
            <a:r>
              <a:rPr lang="en-US" altLang="ko-KR" sz="2400" dirty="0" smtClean="0"/>
              <a:t>.</a:t>
            </a:r>
            <a:r>
              <a:rPr lang="en-US" altLang="ko-KR" sz="2400" dirty="0" err="1" smtClean="0"/>
              <a:t>csv</a:t>
            </a:r>
            <a:r>
              <a:rPr lang="en-US" altLang="ko-KR" sz="2400" dirty="0" smtClean="0"/>
              <a:t>’ </a:t>
            </a:r>
            <a:r>
              <a:rPr lang="ko-KR" altLang="en-US" sz="2400" dirty="0" smtClean="0"/>
              <a:t>파일을 열어 강북구 주차장을 지도에 표시하시오</a:t>
            </a:r>
            <a:r>
              <a:rPr lang="en-US" altLang="ko-KR" sz="2400" dirty="0" smtClean="0"/>
              <a:t>.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18544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서울시 공영주차장 정보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49848" y="1412776"/>
            <a:ext cx="871296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/>
              <a:t>setwd</a:t>
            </a:r>
            <a:r>
              <a:rPr lang="en-US" altLang="ko-KR" dirty="0"/>
              <a:t>("c:\\</a:t>
            </a:r>
            <a:r>
              <a:rPr lang="en-US" altLang="ko-KR" dirty="0" err="1"/>
              <a:t>easy_r</a:t>
            </a:r>
            <a:r>
              <a:rPr lang="en-US" altLang="ko-KR" dirty="0"/>
              <a:t>")</a:t>
            </a:r>
          </a:p>
          <a:p>
            <a:r>
              <a:rPr lang="en-US" altLang="ko-KR" dirty="0" err="1"/>
              <a:t>install.packages</a:t>
            </a:r>
            <a:r>
              <a:rPr lang="en-US" altLang="ko-KR" dirty="0"/>
              <a:t>("ggplot2")</a:t>
            </a:r>
          </a:p>
          <a:p>
            <a:r>
              <a:rPr lang="en-US" altLang="ko-KR" dirty="0" err="1"/>
              <a:t>install.packages</a:t>
            </a:r>
            <a:r>
              <a:rPr lang="en-US" altLang="ko-KR" dirty="0"/>
              <a:t>("</a:t>
            </a:r>
            <a:r>
              <a:rPr lang="en-US" altLang="ko-KR" dirty="0" err="1"/>
              <a:t>ggmap</a:t>
            </a:r>
            <a:r>
              <a:rPr lang="en-US" altLang="ko-KR" dirty="0"/>
              <a:t>")</a:t>
            </a:r>
          </a:p>
          <a:p>
            <a:r>
              <a:rPr lang="en-US" altLang="ko-KR" dirty="0" err="1"/>
              <a:t>install.packages</a:t>
            </a:r>
            <a:r>
              <a:rPr lang="en-US" altLang="ko-KR" dirty="0"/>
              <a:t>("</a:t>
            </a:r>
            <a:r>
              <a:rPr lang="en-US" altLang="ko-KR" dirty="0" err="1"/>
              <a:t>stringr</a:t>
            </a:r>
            <a:r>
              <a:rPr lang="en-US" altLang="ko-KR" dirty="0"/>
              <a:t>")</a:t>
            </a:r>
          </a:p>
          <a:p>
            <a:r>
              <a:rPr lang="en-US" altLang="ko-KR" dirty="0"/>
              <a:t>library(ggplot2)</a:t>
            </a:r>
          </a:p>
          <a:p>
            <a:r>
              <a:rPr lang="en-US" altLang="ko-KR" dirty="0"/>
              <a:t>library(</a:t>
            </a:r>
            <a:r>
              <a:rPr lang="en-US" altLang="ko-KR" dirty="0" err="1"/>
              <a:t>ggmap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library(</a:t>
            </a:r>
            <a:r>
              <a:rPr lang="en-US" altLang="ko-KR" dirty="0" err="1"/>
              <a:t>stringr</a:t>
            </a:r>
            <a:r>
              <a:rPr lang="en-US" altLang="ko-KR" dirty="0"/>
              <a:t>)</a:t>
            </a:r>
          </a:p>
          <a:p>
            <a:r>
              <a:rPr lang="en-US" altLang="ko-KR" dirty="0" err="1"/>
              <a:t>loc</a:t>
            </a:r>
            <a:r>
              <a:rPr lang="en-US" altLang="ko-KR" dirty="0"/>
              <a:t>&lt;-read.csv("</a:t>
            </a:r>
            <a:r>
              <a:rPr lang="ko-KR" altLang="en-US" dirty="0"/>
              <a:t>서울</a:t>
            </a:r>
            <a:r>
              <a:rPr lang="en-US" altLang="ko-KR" dirty="0"/>
              <a:t>_</a:t>
            </a:r>
            <a:r>
              <a:rPr lang="ko-KR" altLang="en-US" dirty="0"/>
              <a:t>강북구</a:t>
            </a:r>
            <a:r>
              <a:rPr lang="en-US" altLang="ko-KR" dirty="0"/>
              <a:t>_</a:t>
            </a:r>
            <a:r>
              <a:rPr lang="ko-KR" altLang="en-US" dirty="0"/>
              <a:t>공영주차장</a:t>
            </a:r>
            <a:r>
              <a:rPr lang="en-US" altLang="ko-KR" dirty="0"/>
              <a:t>_</a:t>
            </a:r>
            <a:r>
              <a:rPr lang="ko-KR" altLang="en-US" dirty="0"/>
              <a:t>위경도</a:t>
            </a:r>
            <a:r>
              <a:rPr lang="en-US" altLang="ko-KR" dirty="0"/>
              <a:t>.</a:t>
            </a:r>
            <a:r>
              <a:rPr lang="en-US" altLang="ko-KR" dirty="0" err="1"/>
              <a:t>csv</a:t>
            </a:r>
            <a:r>
              <a:rPr lang="en-US" altLang="ko-KR" dirty="0"/>
              <a:t>",header=T)</a:t>
            </a:r>
          </a:p>
          <a:p>
            <a:r>
              <a:rPr lang="en-US" altLang="ko-KR" dirty="0" err="1"/>
              <a:t>loc</a:t>
            </a:r>
            <a:endParaRPr lang="en-US" altLang="ko-KR" dirty="0"/>
          </a:p>
          <a:p>
            <a:r>
              <a:rPr lang="en-US" altLang="ko-KR" dirty="0"/>
              <a:t>center&lt;-c(mean(</a:t>
            </a:r>
            <a:r>
              <a:rPr lang="en-US" altLang="ko-KR" dirty="0" err="1"/>
              <a:t>loc$LON</a:t>
            </a:r>
            <a:r>
              <a:rPr lang="en-US" altLang="ko-KR" dirty="0"/>
              <a:t>),mean(</a:t>
            </a:r>
            <a:r>
              <a:rPr lang="en-US" altLang="ko-KR" dirty="0" err="1"/>
              <a:t>loc$LAT</a:t>
            </a:r>
            <a:r>
              <a:rPr lang="en-US" altLang="ko-KR" dirty="0"/>
              <a:t>))</a:t>
            </a:r>
          </a:p>
          <a:p>
            <a:r>
              <a:rPr lang="en-US" altLang="ko-KR" dirty="0" err="1"/>
              <a:t>kor</a:t>
            </a:r>
            <a:r>
              <a:rPr lang="en-US" altLang="ko-KR" dirty="0"/>
              <a:t>&lt;-</a:t>
            </a:r>
            <a:r>
              <a:rPr lang="en-US" altLang="ko-KR" dirty="0" err="1"/>
              <a:t>get_map</a:t>
            </a:r>
            <a:r>
              <a:rPr lang="en-US" altLang="ko-KR" dirty="0"/>
              <a:t>("Mia-</a:t>
            </a:r>
            <a:r>
              <a:rPr lang="en-US" altLang="ko-KR" dirty="0" err="1"/>
              <a:t>dong",zoom</a:t>
            </a:r>
            <a:r>
              <a:rPr lang="en-US" altLang="ko-KR" dirty="0"/>
              <a:t>=13,maptype="roadmap")</a:t>
            </a:r>
          </a:p>
          <a:p>
            <a:r>
              <a:rPr lang="en-US" altLang="ko-KR" dirty="0" err="1"/>
              <a:t>kor.map</a:t>
            </a:r>
            <a:r>
              <a:rPr lang="en-US" altLang="ko-KR" dirty="0"/>
              <a:t>&lt;-</a:t>
            </a:r>
            <a:r>
              <a:rPr lang="en-US" altLang="ko-KR" dirty="0" err="1"/>
              <a:t>ggmap</a:t>
            </a:r>
            <a:r>
              <a:rPr lang="en-US" altLang="ko-KR" dirty="0"/>
              <a:t>(</a:t>
            </a:r>
            <a:r>
              <a:rPr lang="en-US" altLang="ko-KR" dirty="0" err="1"/>
              <a:t>kor</a:t>
            </a:r>
            <a:r>
              <a:rPr lang="en-US" altLang="ko-KR" dirty="0"/>
              <a:t>)+</a:t>
            </a:r>
            <a:r>
              <a:rPr lang="en-US" altLang="ko-KR" dirty="0" err="1"/>
              <a:t>geom_point</a:t>
            </a:r>
            <a:r>
              <a:rPr lang="en-US" altLang="ko-KR" dirty="0"/>
              <a:t>(data=</a:t>
            </a:r>
            <a:r>
              <a:rPr lang="en-US" altLang="ko-KR" dirty="0" err="1"/>
              <a:t>loc,aes</a:t>
            </a:r>
            <a:r>
              <a:rPr lang="en-US" altLang="ko-KR" dirty="0"/>
              <a:t>(x=</a:t>
            </a:r>
            <a:r>
              <a:rPr lang="en-US" altLang="ko-KR" dirty="0" err="1"/>
              <a:t>LON,y</a:t>
            </a:r>
            <a:r>
              <a:rPr lang="en-US" altLang="ko-KR" dirty="0"/>
              <a:t>=LAT),size=3,alpha=0.7)</a:t>
            </a:r>
          </a:p>
          <a:p>
            <a:r>
              <a:rPr lang="en-US" altLang="ko-KR" dirty="0" err="1"/>
              <a:t>kor.map+geom_text</a:t>
            </a:r>
            <a:r>
              <a:rPr lang="en-US" altLang="ko-KR" dirty="0"/>
              <a:t>(data=</a:t>
            </a:r>
            <a:r>
              <a:rPr lang="en-US" altLang="ko-KR" dirty="0" err="1"/>
              <a:t>loc,aes</a:t>
            </a:r>
            <a:r>
              <a:rPr lang="en-US" altLang="ko-KR" dirty="0"/>
              <a:t>(x=</a:t>
            </a:r>
            <a:r>
              <a:rPr lang="en-US" altLang="ko-KR" dirty="0" err="1"/>
              <a:t>LON,y</a:t>
            </a:r>
            <a:r>
              <a:rPr lang="en-US" altLang="ko-KR" dirty="0"/>
              <a:t>=LAT+0.001,label=</a:t>
            </a:r>
            <a:r>
              <a:rPr lang="ko-KR" altLang="en-US" dirty="0" err="1"/>
              <a:t>주차장명</a:t>
            </a:r>
            <a:r>
              <a:rPr lang="en-US" altLang="ko-KR" dirty="0"/>
              <a:t>),size=3)</a:t>
            </a:r>
          </a:p>
          <a:p>
            <a:r>
              <a:rPr lang="en-US" altLang="ko-KR" dirty="0" err="1"/>
              <a:t>ggsave</a:t>
            </a:r>
            <a:r>
              <a:rPr lang="en-US" altLang="ko-KR" dirty="0"/>
              <a:t>("c:\\</a:t>
            </a:r>
            <a:r>
              <a:rPr lang="en-US" altLang="ko-KR" dirty="0" err="1"/>
              <a:t>easy_r</a:t>
            </a:r>
            <a:r>
              <a:rPr lang="en-US" altLang="ko-KR" dirty="0"/>
              <a:t>/car.</a:t>
            </a:r>
            <a:r>
              <a:rPr lang="en-US" altLang="ko-KR" dirty="0" err="1"/>
              <a:t>png</a:t>
            </a:r>
            <a:r>
              <a:rPr lang="en-US" altLang="ko-KR" dirty="0"/>
              <a:t>",dpi=500)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2149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서울시 공영주차장 정보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340768"/>
            <a:ext cx="6750000" cy="54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2885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340</Words>
  <Application>Microsoft Office PowerPoint</Application>
  <PresentationFormat>화면 슬라이드 쇼(4:3)</PresentationFormat>
  <Paragraphs>64</Paragraphs>
  <Slides>8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Office 테마</vt:lpstr>
      <vt:lpstr>지도1</vt:lpstr>
      <vt:lpstr>서울지하철2호선위경도정보</vt:lpstr>
      <vt:lpstr>C easy_r에 line2 이미지가 생김</vt:lpstr>
      <vt:lpstr>서울시구청위치정보</vt:lpstr>
      <vt:lpstr>서울시구청위치정보</vt:lpstr>
      <vt:lpstr>지도2</vt:lpstr>
      <vt:lpstr>서울시 공영주차장 정보</vt:lpstr>
      <vt:lpstr>서울시 공영주차장 정보</vt:lpstr>
    </vt:vector>
  </TitlesOfParts>
  <Company>samsung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지도하나…</dc:title>
  <dc:creator>student</dc:creator>
  <cp:lastModifiedBy>student</cp:lastModifiedBy>
  <cp:revision>15</cp:revision>
  <dcterms:created xsi:type="dcterms:W3CDTF">2018-01-09T23:52:21Z</dcterms:created>
  <dcterms:modified xsi:type="dcterms:W3CDTF">2018-02-14T01:12:35Z</dcterms:modified>
</cp:coreProperties>
</file>

<file path=docProps/thumbnail.jpeg>
</file>